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60" r:id="rId4"/>
    <p:sldId id="259" r:id="rId5"/>
    <p:sldId id="258" r:id="rId6"/>
    <p:sldId id="261" r:id="rId7"/>
    <p:sldId id="262" r:id="rId8"/>
  </p:sldIdLst>
  <p:sldSz cx="12192000" cy="6858000"/>
  <p:notesSz cx="6858000" cy="9144000"/>
  <p:embeddedFontLs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Calibri Light" panose="020F0302020204030204" pitchFamily="34" charset="0"/>
      <p:regular r:id="rId14"/>
      <p:italic r:id="rId15"/>
    </p:embeddedFont>
    <p:embeddedFont>
      <p:font typeface="微軟正黑體" panose="020B0604030504040204" pitchFamily="34" charset="-120"/>
      <p:regular r:id="rId16"/>
      <p:bold r:id="rId17"/>
    </p:embeddedFont>
    <p:embeddedFont>
      <p:font typeface="標楷體" panose="03000509000000000000" pitchFamily="65" charset="-120"/>
      <p:regular r:id="rId18"/>
    </p:embeddedFont>
  </p:embeddedFont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C2D8"/>
    <a:srgbClr val="CCE1F4"/>
    <a:srgbClr val="3FA1B4"/>
    <a:srgbClr val="7C8F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84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94B1BF-620F-47BF-AA95-4BA6A168DA59}" type="datetimeFigureOut">
              <a:rPr lang="zh-TW" altLang="en-US" smtClean="0"/>
              <a:t>2025/2/6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D11DA-2B78-4873-A9F1-ADC97DB9DE0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3893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D11DA-2B78-4873-A9F1-ADC97DB9DE06}" type="slidenum">
              <a:rPr lang="zh-TW" altLang="en-US" smtClean="0"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96280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13F7410-65B7-4FA6-9D9C-9FCEFD2BFC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C6210D56-A6BD-4068-95CD-8FC3E2EC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533A3A3D-3EAE-4F7B-8643-83EBB6767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B9D7955-4E83-47D6-B4AB-E52C6F315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20980C2-9D5D-4759-AE7B-AA4DE4E71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0731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FF8B68C-22A7-492C-801D-6EA13B383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391D1CE5-9E4E-41F9-A45C-CC5414F3ED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B1561EFB-62B9-452F-BFFD-BF7A50E2D2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D1D2032-29EE-475D-84CF-7E999A518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65757037-CB22-4EE0-824E-68C7DD73A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9660441B-F5D5-425E-A579-D993CEA24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1665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A7181F5-BD44-4A06-A567-173D1F354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CB69BE7-21D1-42B8-97FC-F1EA7B4AB9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F332B73-114B-4230-9EB6-849891210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78FACFA-2054-44BD-AE0A-EF992DDCE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DF41C79-4B68-4343-BE1F-135BBB347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37920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DBB6025-9B94-47CE-B304-BCB6CA8408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DFCF3D77-B951-4427-8BD5-9F7932921C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E92D405-1418-4EA4-8DF9-50AB57CDE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39006A2-9893-4CD4-94E1-6E4DA2142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D4ED9A6-7613-4404-B588-960878C6B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63555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語法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線接點 9">
            <a:extLst>
              <a:ext uri="{FF2B5EF4-FFF2-40B4-BE49-F238E27FC236}">
                <a16:creationId xmlns:a16="http://schemas.microsoft.com/office/drawing/2014/main" id="{DA3CA7C8-81F5-471C-9421-EB8D22DC7AEB}"/>
              </a:ext>
            </a:extLst>
          </p:cNvPr>
          <p:cNvCxnSpPr>
            <a:cxnSpLocks/>
          </p:cNvCxnSpPr>
          <p:nvPr userDrawn="1"/>
        </p:nvCxnSpPr>
        <p:spPr>
          <a:xfrm>
            <a:off x="10963469" y="1137978"/>
            <a:ext cx="1228531" cy="0"/>
          </a:xfrm>
          <a:prstGeom prst="line">
            <a:avLst/>
          </a:prstGeom>
          <a:ln w="57150">
            <a:solidFill>
              <a:srgbClr val="7C8F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FB80BC4D-F233-4C6D-86D3-95B44998F279}"/>
              </a:ext>
            </a:extLst>
          </p:cNvPr>
          <p:cNvSpPr txBox="1"/>
          <p:nvPr userDrawn="1"/>
        </p:nvSpPr>
        <p:spPr>
          <a:xfrm>
            <a:off x="9507894" y="396995"/>
            <a:ext cx="26747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TW" altLang="en-US" sz="2000" b="1" dirty="0">
                <a:solidFill>
                  <a:srgbClr val="7C8F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第五課</a:t>
            </a:r>
            <a:endParaRPr lang="en-US" altLang="zh-TW" sz="2000" b="1" dirty="0">
              <a:solidFill>
                <a:srgbClr val="7C8F4D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r>
              <a:rPr lang="zh-TW" altLang="en-US" sz="2000" b="1" dirty="0">
                <a:solidFill>
                  <a:srgbClr val="7C8F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飲食臺灣</a:t>
            </a:r>
          </a:p>
        </p:txBody>
      </p:sp>
    </p:spTree>
    <p:extLst>
      <p:ext uri="{BB962C8B-B14F-4D97-AF65-F5344CB8AC3E}">
        <p14:creationId xmlns:p14="http://schemas.microsoft.com/office/powerpoint/2010/main" val="1794419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C4F3849-D4B8-4C10-BFCA-8B1E5BB2D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CE99BA7-4964-4616-8D11-7E17D51174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8C11372-D218-4731-A9CD-D0F8868E0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E606B90-213B-4E1C-8B66-009C2A735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A4A2D76-5D1C-46BE-867E-F74E250C4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36085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93DE685-61DE-4616-A6AB-EB69CBD65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21F32F1-67BB-4CFE-971A-666B30099B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A902F26-6D06-4C5A-B81B-083CC6B51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8DAA74D-D3BD-476E-86D6-10FFF9D0B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C5ACD7B-56EF-4CB7-8715-CDD37C1B2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8775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353430-0ECF-4334-B311-1D0F9CC33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6E675BC-EB70-452B-AA5A-7AD22D487F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AA918D2C-E194-4526-967E-71441FFBA9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B7446B5-753F-4D34-9BC5-EA1BA08EB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0A576C-E06A-414C-A297-CD746CEB3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F367BAF-36D0-458F-85DD-6797F80B1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09801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C05586A-00EC-4700-8DD7-4EF66C620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A49D7AA-1352-4DAC-AD5D-4A16B9D472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2D9693A7-1444-4567-AFB4-5AEAB0B59F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2FBDCDCD-D5CC-4733-812E-40F9E74D29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8EFCE14C-8F9A-4DB5-A581-78FB71A1D1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E10BB8C8-0944-46E2-B0FC-B8AF7C6C8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6AAAF4A1-F46E-4184-A078-B546BEA4B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704688ED-C2E8-4DB4-B4A3-C36C95B3A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16790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0AA83C1-8DFE-4A16-AC50-D64831BB6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AAAE112B-6AA8-409A-B0A0-D765F0A06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7A4C4AC2-D04C-47E4-8C91-FB914D153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A579E8A5-A383-42BB-9E95-77F7BD25E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8345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D1D0B2D8-5D6D-4CC5-88CF-39B6EEEC2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29F792A7-572C-45EE-8BE0-883935481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FC4765B-9713-47A5-9D8C-D4B09C313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80794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23EFCB8-905D-4EB4-8960-D0442DA08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D1ADBDF-3C5C-4446-A944-7F09540D4D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2956764-246F-4475-9893-8683791E0B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0B7D7F6-4DD2-4478-A002-33B0BBBCA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60C4AE-27D8-47C6-8CE8-1FE948D7F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D1B89CF4-12C9-48F6-9A1C-23EAFD710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66203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2E6A718B-D48D-454E-8D2D-A70C78275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A71E2AC-1723-488B-9ED0-C4FD6760A6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F10DEC6-ED8F-4F0A-B928-1205F2A126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9FBD636-8EE3-4B70-BB84-3BDE912D0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BD0B511-45B7-4058-B0B2-AAEE5A1ACA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16043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6D06191-CADB-48D7-A474-9C8FD6BEC2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837" y="1122363"/>
            <a:ext cx="11344589" cy="2387600"/>
          </a:xfrm>
        </p:spPr>
        <p:txBody>
          <a:bodyPr anchor="ctr">
            <a:normAutofit/>
          </a:bodyPr>
          <a:lstStyle/>
          <a:p>
            <a:r>
              <a:rPr lang="zh-TW" altLang="en-US" sz="13800" dirty="0">
                <a:latin typeface="標楷體" panose="03000509000000000000" pitchFamily="65" charset="-120"/>
                <a:ea typeface="標楷體" panose="03000509000000000000" pitchFamily="65" charset="-120"/>
              </a:rPr>
              <a:t>臺灣文化教材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68EDBA8E-7EC1-4055-AFD4-87B12C36AF8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第五課│飲食臺灣</a:t>
            </a:r>
            <a:endParaRPr lang="en-US" altLang="zh-TW" sz="4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語法簡報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EA51D1F-DCDD-405C-A049-A53D57B84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63779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6A9D891-5099-4DA3-BA69-243B59A27EF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</a:t>
            </a:fld>
            <a:endParaRPr lang="zh-TW" altLang="en-US"/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id="{5966C772-79B9-446E-A6C9-41BBF77338CA}"/>
              </a:ext>
            </a:extLst>
          </p:cNvPr>
          <p:cNvGrpSpPr/>
          <p:nvPr/>
        </p:nvGrpSpPr>
        <p:grpSpPr>
          <a:xfrm>
            <a:off x="496852" y="537588"/>
            <a:ext cx="11198297" cy="5702436"/>
            <a:chOff x="496852" y="698361"/>
            <a:chExt cx="11198297" cy="5423051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AAB223DE-F025-4D51-B244-62DD49ABD21A}"/>
                </a:ext>
              </a:extLst>
            </p:cNvPr>
            <p:cNvSpPr/>
            <p:nvPr/>
          </p:nvSpPr>
          <p:spPr>
            <a:xfrm rot="16200000">
              <a:off x="3737532" y="-1836205"/>
              <a:ext cx="4716938" cy="11198296"/>
            </a:xfrm>
            <a:prstGeom prst="rect">
              <a:avLst/>
            </a:prstGeom>
            <a:solidFill>
              <a:srgbClr val="CCE1F4"/>
            </a:solidFill>
            <a:ln>
              <a:solidFill>
                <a:srgbClr val="79C2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6" name="平行四邊形 5">
              <a:extLst>
                <a:ext uri="{FF2B5EF4-FFF2-40B4-BE49-F238E27FC236}">
                  <a16:creationId xmlns:a16="http://schemas.microsoft.com/office/drawing/2014/main" id="{82FE7F8B-C5A4-4B81-A900-BF2E8481035B}"/>
                </a:ext>
              </a:extLst>
            </p:cNvPr>
            <p:cNvSpPr/>
            <p:nvPr/>
          </p:nvSpPr>
          <p:spPr>
            <a:xfrm rot="10800000" flipH="1" flipV="1">
              <a:off x="496852" y="698361"/>
              <a:ext cx="1794172" cy="706113"/>
            </a:xfrm>
            <a:prstGeom prst="parallelogram">
              <a:avLst/>
            </a:prstGeom>
            <a:solidFill>
              <a:srgbClr val="3FA1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3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一</a:t>
              </a:r>
            </a:p>
          </p:txBody>
        </p:sp>
      </p:grpSp>
      <p:grpSp>
        <p:nvGrpSpPr>
          <p:cNvPr id="18" name="群組 17">
            <a:extLst>
              <a:ext uri="{FF2B5EF4-FFF2-40B4-BE49-F238E27FC236}">
                <a16:creationId xmlns:a16="http://schemas.microsoft.com/office/drawing/2014/main" id="{ABA250D3-7EFE-4D6D-9CAF-B200156EF6BE}"/>
              </a:ext>
            </a:extLst>
          </p:cNvPr>
          <p:cNvGrpSpPr/>
          <p:nvPr/>
        </p:nvGrpSpPr>
        <p:grpSpPr>
          <a:xfrm>
            <a:off x="671563" y="1526598"/>
            <a:ext cx="10723268" cy="1514505"/>
            <a:chOff x="671563" y="1385921"/>
            <a:chExt cx="10723268" cy="1514505"/>
          </a:xfrm>
        </p:grpSpPr>
        <p:grpSp>
          <p:nvGrpSpPr>
            <p:cNvPr id="16" name="群組 15">
              <a:extLst>
                <a:ext uri="{FF2B5EF4-FFF2-40B4-BE49-F238E27FC236}">
                  <a16:creationId xmlns:a16="http://schemas.microsoft.com/office/drawing/2014/main" id="{A0D00E57-1154-4B2A-860E-76B462A6CABE}"/>
                </a:ext>
              </a:extLst>
            </p:cNvPr>
            <p:cNvGrpSpPr/>
            <p:nvPr/>
          </p:nvGrpSpPr>
          <p:grpSpPr>
            <a:xfrm>
              <a:off x="671563" y="1385921"/>
              <a:ext cx="10723268" cy="895051"/>
              <a:chOff x="671563" y="1606985"/>
              <a:chExt cx="10723268" cy="895051"/>
            </a:xfrm>
          </p:grpSpPr>
          <p:grpSp>
            <p:nvGrpSpPr>
              <p:cNvPr id="12" name="群組 11">
                <a:extLst>
                  <a:ext uri="{FF2B5EF4-FFF2-40B4-BE49-F238E27FC236}">
                    <a16:creationId xmlns:a16="http://schemas.microsoft.com/office/drawing/2014/main" id="{AF677EDB-C621-4487-8181-D8FFD0A38E41}"/>
                  </a:ext>
                </a:extLst>
              </p:cNvPr>
              <p:cNvGrpSpPr/>
              <p:nvPr/>
            </p:nvGrpSpPr>
            <p:grpSpPr>
              <a:xfrm>
                <a:off x="681611" y="1606985"/>
                <a:ext cx="10713220" cy="830997"/>
                <a:chOff x="671563" y="1566793"/>
                <a:chExt cx="10713220" cy="830997"/>
              </a:xfrm>
            </p:grpSpPr>
            <p:sp>
              <p:nvSpPr>
                <p:cNvPr id="8" name="文字方塊 7">
                  <a:extLst>
                    <a:ext uri="{FF2B5EF4-FFF2-40B4-BE49-F238E27FC236}">
                      <a16:creationId xmlns:a16="http://schemas.microsoft.com/office/drawing/2014/main" id="{A12ACBF3-3588-4FCD-91A0-B66562FF218A}"/>
                    </a:ext>
                  </a:extLst>
                </p:cNvPr>
                <p:cNvSpPr txBox="1"/>
                <p:nvPr/>
              </p:nvSpPr>
              <p:spPr>
                <a:xfrm>
                  <a:off x="671563" y="1566793"/>
                  <a:ext cx="6935040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TW" altLang="en-US" sz="4800" dirty="0"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因此</a:t>
                  </a:r>
                  <a:endParaRPr lang="zh-TW" altLang="en-US" sz="4800" dirty="0">
                    <a:latin typeface="標楷體" panose="03000509000000000000" pitchFamily="65" charset="-12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" name="文字方塊 8">
                  <a:extLst>
                    <a:ext uri="{FF2B5EF4-FFF2-40B4-BE49-F238E27FC236}">
                      <a16:creationId xmlns:a16="http://schemas.microsoft.com/office/drawing/2014/main" id="{70FE2BD3-455B-4516-AC46-6E210183C8DB}"/>
                    </a:ext>
                  </a:extLst>
                </p:cNvPr>
                <p:cNvSpPr txBox="1"/>
                <p:nvPr/>
              </p:nvSpPr>
              <p:spPr>
                <a:xfrm>
                  <a:off x="5707465" y="1687406"/>
                  <a:ext cx="5677318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zh-TW" sz="3600" i="1" dirty="0">
                      <a:latin typeface="Times New Roman" panose="02020603050405020304" pitchFamily="18" charset="0"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therefore; thus</a:t>
                  </a:r>
                  <a:endParaRPr lang="zh-TW" altLang="en-US" sz="3600" i="1" dirty="0">
                    <a:latin typeface="Times New Roman" panose="02020603050405020304" pitchFamily="18" charset="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11" name="直線接點 10">
                <a:extLst>
                  <a:ext uri="{FF2B5EF4-FFF2-40B4-BE49-F238E27FC236}">
                    <a16:creationId xmlns:a16="http://schemas.microsoft.com/office/drawing/2014/main" id="{10189A54-9435-4990-8A62-B4CFC936E852}"/>
                  </a:ext>
                </a:extLst>
              </p:cNvPr>
              <p:cNvCxnSpPr/>
              <p:nvPr/>
            </p:nvCxnSpPr>
            <p:spPr>
              <a:xfrm>
                <a:off x="671563" y="2502036"/>
                <a:ext cx="10723268" cy="0"/>
              </a:xfrm>
              <a:prstGeom prst="line">
                <a:avLst/>
              </a:prstGeom>
              <a:ln>
                <a:solidFill>
                  <a:srgbClr val="79C2D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矩形: 圓角 13">
              <a:extLst>
                <a:ext uri="{FF2B5EF4-FFF2-40B4-BE49-F238E27FC236}">
                  <a16:creationId xmlns:a16="http://schemas.microsoft.com/office/drawing/2014/main" id="{C4A1C536-F370-4E5D-BD65-130E66C21424}"/>
                </a:ext>
              </a:extLst>
            </p:cNvPr>
            <p:cNvSpPr/>
            <p:nvPr/>
          </p:nvSpPr>
          <p:spPr>
            <a:xfrm>
              <a:off x="671563" y="249598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zh-TW" altLang="en-US" b="1" dirty="0">
                  <a:solidFill>
                    <a:srgbClr val="79C2D8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例句</a:t>
              </a:r>
            </a:p>
          </p:txBody>
        </p:sp>
      </p:grpSp>
      <p:graphicFrame>
        <p:nvGraphicFramePr>
          <p:cNvPr id="19" name="表格 19">
            <a:extLst>
              <a:ext uri="{FF2B5EF4-FFF2-40B4-BE49-F238E27FC236}">
                <a16:creationId xmlns:a16="http://schemas.microsoft.com/office/drawing/2014/main" id="{1B7404D3-2E21-4013-867C-1C46DD4EDD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7974128"/>
              </p:ext>
            </p:extLst>
          </p:nvPr>
        </p:nvGraphicFramePr>
        <p:xfrm>
          <a:off x="681611" y="3041103"/>
          <a:ext cx="10528440" cy="30865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4433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9954007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162133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姐姐󠇡昨天出門衣服穿太少，結果晚上就發燒了，因此今天請假󠇡在家休息。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86415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為󠇡了能聽懂日文歌，因此我努力學習日文，現在已經能和󠇡人用日文說話了。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28813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>
            <a:extLst>
              <a:ext uri="{FF2B5EF4-FFF2-40B4-BE49-F238E27FC236}">
                <a16:creationId xmlns:a16="http://schemas.microsoft.com/office/drawing/2014/main" id="{CF2C32E4-4E34-4DA4-87EF-BCD04FBEA210}"/>
              </a:ext>
            </a:extLst>
          </p:cNvPr>
          <p:cNvGrpSpPr/>
          <p:nvPr/>
        </p:nvGrpSpPr>
        <p:grpSpPr>
          <a:xfrm>
            <a:off x="671563" y="701885"/>
            <a:ext cx="4834932" cy="646331"/>
            <a:chOff x="671563" y="1340057"/>
            <a:chExt cx="4834932" cy="646331"/>
          </a:xfrm>
        </p:grpSpPr>
        <p:sp>
          <p:nvSpPr>
            <p:cNvPr id="2" name="矩形: 圓角 1">
              <a:extLst>
                <a:ext uri="{FF2B5EF4-FFF2-40B4-BE49-F238E27FC236}">
                  <a16:creationId xmlns:a16="http://schemas.microsoft.com/office/drawing/2014/main" id="{9033BAE3-000E-4AC1-AFBE-00186AEA9029}"/>
                </a:ext>
              </a:extLst>
            </p:cNvPr>
            <p:cNvSpPr/>
            <p:nvPr/>
          </p:nvSpPr>
          <p:spPr>
            <a:xfrm>
              <a:off x="671563" y="146100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79C2D8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練習</a:t>
              </a:r>
            </a:p>
          </p:txBody>
        </p:sp>
        <p:sp>
          <p:nvSpPr>
            <p:cNvPr id="3" name="文字方塊 2">
              <a:extLst>
                <a:ext uri="{FF2B5EF4-FFF2-40B4-BE49-F238E27FC236}">
                  <a16:creationId xmlns:a16="http://schemas.microsoft.com/office/drawing/2014/main" id="{DBBB8D75-5718-4AC4-9D5C-3DE4127C3F4E}"/>
                </a:ext>
              </a:extLst>
            </p:cNvPr>
            <p:cNvSpPr txBox="1"/>
            <p:nvPr/>
          </p:nvSpPr>
          <p:spPr>
            <a:xfrm>
              <a:off x="1538233" y="1340057"/>
              <a:ext cx="396826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請完成句子。</a:t>
              </a:r>
            </a:p>
          </p:txBody>
        </p:sp>
      </p:grpSp>
      <p:graphicFrame>
        <p:nvGraphicFramePr>
          <p:cNvPr id="4" name="表格 19">
            <a:extLst>
              <a:ext uri="{FF2B5EF4-FFF2-40B4-BE49-F238E27FC236}">
                <a16:creationId xmlns:a16="http://schemas.microsoft.com/office/drawing/2014/main" id="{0B26D694-E220-49A6-BB43-6974A43F25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8491071"/>
              </p:ext>
            </p:extLst>
          </p:nvPr>
        </p:nvGraphicFramePr>
        <p:xfrm>
          <a:off x="671563" y="1810700"/>
          <a:ext cx="10528440" cy="38967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4433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9954007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1997625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他因為󠇡忘記帶鑰匙󠇡，因此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1899139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爸爸󠇡每天都練習英文，因此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8586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6A9D891-5099-4DA3-BA69-243B59A27EF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</a:t>
            </a:fld>
            <a:endParaRPr lang="zh-TW" altLang="en-US"/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id="{5966C772-79B9-446E-A6C9-41BBF77338CA}"/>
              </a:ext>
            </a:extLst>
          </p:cNvPr>
          <p:cNvGrpSpPr/>
          <p:nvPr/>
        </p:nvGrpSpPr>
        <p:grpSpPr>
          <a:xfrm>
            <a:off x="496852" y="537588"/>
            <a:ext cx="11198296" cy="5818761"/>
            <a:chOff x="496852" y="698361"/>
            <a:chExt cx="11198296" cy="5533677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AAB223DE-F025-4D51-B244-62DD49ABD21A}"/>
                </a:ext>
              </a:extLst>
            </p:cNvPr>
            <p:cNvSpPr/>
            <p:nvPr/>
          </p:nvSpPr>
          <p:spPr>
            <a:xfrm rot="16200000">
              <a:off x="3682218" y="-1780891"/>
              <a:ext cx="4827563" cy="11198296"/>
            </a:xfrm>
            <a:prstGeom prst="rect">
              <a:avLst/>
            </a:prstGeom>
            <a:solidFill>
              <a:srgbClr val="CCE1F4"/>
            </a:solidFill>
            <a:ln>
              <a:solidFill>
                <a:srgbClr val="79C2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" name="平行四邊形 5">
              <a:extLst>
                <a:ext uri="{FF2B5EF4-FFF2-40B4-BE49-F238E27FC236}">
                  <a16:creationId xmlns:a16="http://schemas.microsoft.com/office/drawing/2014/main" id="{82FE7F8B-C5A4-4B81-A900-BF2E8481035B}"/>
                </a:ext>
              </a:extLst>
            </p:cNvPr>
            <p:cNvSpPr/>
            <p:nvPr/>
          </p:nvSpPr>
          <p:spPr>
            <a:xfrm rot="10800000" flipH="1" flipV="1">
              <a:off x="496852" y="698361"/>
              <a:ext cx="1794172" cy="706113"/>
            </a:xfrm>
            <a:prstGeom prst="parallelogram">
              <a:avLst/>
            </a:prstGeom>
            <a:solidFill>
              <a:srgbClr val="3FA1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3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二</a:t>
              </a:r>
            </a:p>
          </p:txBody>
        </p:sp>
      </p:grpSp>
      <p:grpSp>
        <p:nvGrpSpPr>
          <p:cNvPr id="18" name="群組 17">
            <a:extLst>
              <a:ext uri="{FF2B5EF4-FFF2-40B4-BE49-F238E27FC236}">
                <a16:creationId xmlns:a16="http://schemas.microsoft.com/office/drawing/2014/main" id="{ABA250D3-7EFE-4D6D-9CAF-B200156EF6BE}"/>
              </a:ext>
            </a:extLst>
          </p:cNvPr>
          <p:cNvGrpSpPr/>
          <p:nvPr/>
        </p:nvGrpSpPr>
        <p:grpSpPr>
          <a:xfrm>
            <a:off x="671563" y="1560991"/>
            <a:ext cx="10723268" cy="1480112"/>
            <a:chOff x="671563" y="1420314"/>
            <a:chExt cx="10723268" cy="1480112"/>
          </a:xfrm>
        </p:grpSpPr>
        <p:grpSp>
          <p:nvGrpSpPr>
            <p:cNvPr id="16" name="群組 15">
              <a:extLst>
                <a:ext uri="{FF2B5EF4-FFF2-40B4-BE49-F238E27FC236}">
                  <a16:creationId xmlns:a16="http://schemas.microsoft.com/office/drawing/2014/main" id="{A0D00E57-1154-4B2A-860E-76B462A6CABE}"/>
                </a:ext>
              </a:extLst>
            </p:cNvPr>
            <p:cNvGrpSpPr/>
            <p:nvPr/>
          </p:nvGrpSpPr>
          <p:grpSpPr>
            <a:xfrm>
              <a:off x="671563" y="1420314"/>
              <a:ext cx="10723268" cy="860658"/>
              <a:chOff x="671563" y="1641378"/>
              <a:chExt cx="10723268" cy="860658"/>
            </a:xfrm>
          </p:grpSpPr>
          <p:grpSp>
            <p:nvGrpSpPr>
              <p:cNvPr id="12" name="群組 11">
                <a:extLst>
                  <a:ext uri="{FF2B5EF4-FFF2-40B4-BE49-F238E27FC236}">
                    <a16:creationId xmlns:a16="http://schemas.microsoft.com/office/drawing/2014/main" id="{AF677EDB-C621-4487-8181-D8FFD0A38E41}"/>
                  </a:ext>
                </a:extLst>
              </p:cNvPr>
              <p:cNvGrpSpPr/>
              <p:nvPr/>
            </p:nvGrpSpPr>
            <p:grpSpPr>
              <a:xfrm>
                <a:off x="681611" y="1641378"/>
                <a:ext cx="10713219" cy="830997"/>
                <a:chOff x="671563" y="1601186"/>
                <a:chExt cx="10713219" cy="830997"/>
              </a:xfrm>
            </p:grpSpPr>
            <p:sp>
              <p:nvSpPr>
                <p:cNvPr id="8" name="文字方塊 7">
                  <a:extLst>
                    <a:ext uri="{FF2B5EF4-FFF2-40B4-BE49-F238E27FC236}">
                      <a16:creationId xmlns:a16="http://schemas.microsoft.com/office/drawing/2014/main" id="{A12ACBF3-3588-4FCD-91A0-B66562FF218A}"/>
                    </a:ext>
                  </a:extLst>
                </p:cNvPr>
                <p:cNvSpPr txBox="1"/>
                <p:nvPr/>
              </p:nvSpPr>
              <p:spPr>
                <a:xfrm>
                  <a:off x="671563" y="1601186"/>
                  <a:ext cx="5890011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TW" altLang="en-US" sz="4800" dirty="0"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另外</a:t>
                  </a:r>
                  <a:endParaRPr lang="zh-TW" altLang="en-US" sz="4800" dirty="0">
                    <a:latin typeface="Times New Roman" panose="02020603050405020304" pitchFamily="18" charset="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" name="文字方塊 8">
                  <a:extLst>
                    <a:ext uri="{FF2B5EF4-FFF2-40B4-BE49-F238E27FC236}">
                      <a16:creationId xmlns:a16="http://schemas.microsoft.com/office/drawing/2014/main" id="{70FE2BD3-455B-4516-AC46-6E210183C8DB}"/>
                    </a:ext>
                  </a:extLst>
                </p:cNvPr>
                <p:cNvSpPr txBox="1"/>
                <p:nvPr/>
              </p:nvSpPr>
              <p:spPr>
                <a:xfrm>
                  <a:off x="4240405" y="1693518"/>
                  <a:ext cx="7144377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zh-TW" sz="3600" i="1" dirty="0">
                      <a:latin typeface="Times New Roman" panose="02020603050405020304" pitchFamily="18" charset="0"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furthermore; additionally; moreover</a:t>
                  </a:r>
                  <a:endParaRPr lang="zh-TW" altLang="en-US" sz="3600" i="1" dirty="0">
                    <a:latin typeface="Times New Roman" panose="02020603050405020304" pitchFamily="18" charset="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11" name="直線接點 10">
                <a:extLst>
                  <a:ext uri="{FF2B5EF4-FFF2-40B4-BE49-F238E27FC236}">
                    <a16:creationId xmlns:a16="http://schemas.microsoft.com/office/drawing/2014/main" id="{10189A54-9435-4990-8A62-B4CFC936E852}"/>
                  </a:ext>
                </a:extLst>
              </p:cNvPr>
              <p:cNvCxnSpPr/>
              <p:nvPr/>
            </p:nvCxnSpPr>
            <p:spPr>
              <a:xfrm>
                <a:off x="671563" y="2502036"/>
                <a:ext cx="10723268" cy="0"/>
              </a:xfrm>
              <a:prstGeom prst="line">
                <a:avLst/>
              </a:prstGeom>
              <a:ln>
                <a:solidFill>
                  <a:srgbClr val="79C2D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矩形: 圓角 13">
              <a:extLst>
                <a:ext uri="{FF2B5EF4-FFF2-40B4-BE49-F238E27FC236}">
                  <a16:creationId xmlns:a16="http://schemas.microsoft.com/office/drawing/2014/main" id="{C4A1C536-F370-4E5D-BD65-130E66C21424}"/>
                </a:ext>
              </a:extLst>
            </p:cNvPr>
            <p:cNvSpPr/>
            <p:nvPr/>
          </p:nvSpPr>
          <p:spPr>
            <a:xfrm>
              <a:off x="671563" y="249598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zh-TW" altLang="en-US" b="1" dirty="0">
                  <a:solidFill>
                    <a:srgbClr val="79C2D8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例句</a:t>
              </a:r>
            </a:p>
          </p:txBody>
        </p:sp>
      </p:grpSp>
      <p:graphicFrame>
        <p:nvGraphicFramePr>
          <p:cNvPr id="19" name="表格 19">
            <a:extLst>
              <a:ext uri="{FF2B5EF4-FFF2-40B4-BE49-F238E27FC236}">
                <a16:creationId xmlns:a16="http://schemas.microsoft.com/office/drawing/2014/main" id="{1B7404D3-2E21-4013-867C-1C46DD4EDD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0218828"/>
              </p:ext>
            </p:extLst>
          </p:nvPr>
        </p:nvGraphicFramePr>
        <p:xfrm>
          <a:off x="671563" y="3041103"/>
          <a:ext cx="10823751" cy="32424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3611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10420140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140026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28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我打算這個󠇡週末去爬山，另外還想找時間去看電影，如果天氣好的話，也要去海邊散步。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147034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  <a:endParaRPr lang="zh-TW" altLang="en-US" sz="28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姑姑󠇡最近非常忙，白天要上班，下班後要照顧奶奶󠇡，另外晚上還有線上課要上，所以沒有什麼休息的時間。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06960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>
            <a:extLst>
              <a:ext uri="{FF2B5EF4-FFF2-40B4-BE49-F238E27FC236}">
                <a16:creationId xmlns:a16="http://schemas.microsoft.com/office/drawing/2014/main" id="{CF2C32E4-4E34-4DA4-87EF-BCD04FBEA210}"/>
              </a:ext>
            </a:extLst>
          </p:cNvPr>
          <p:cNvGrpSpPr/>
          <p:nvPr/>
        </p:nvGrpSpPr>
        <p:grpSpPr>
          <a:xfrm>
            <a:off x="671563" y="701885"/>
            <a:ext cx="4834932" cy="646331"/>
            <a:chOff x="671563" y="1340057"/>
            <a:chExt cx="4834932" cy="646331"/>
          </a:xfrm>
        </p:grpSpPr>
        <p:sp>
          <p:nvSpPr>
            <p:cNvPr id="2" name="矩形: 圓角 1">
              <a:extLst>
                <a:ext uri="{FF2B5EF4-FFF2-40B4-BE49-F238E27FC236}">
                  <a16:creationId xmlns:a16="http://schemas.microsoft.com/office/drawing/2014/main" id="{9033BAE3-000E-4AC1-AFBE-00186AEA9029}"/>
                </a:ext>
              </a:extLst>
            </p:cNvPr>
            <p:cNvSpPr/>
            <p:nvPr/>
          </p:nvSpPr>
          <p:spPr>
            <a:xfrm>
              <a:off x="671563" y="146100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zh-TW" altLang="en-US" b="1" dirty="0">
                  <a:solidFill>
                    <a:srgbClr val="79C2D8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練習</a:t>
              </a:r>
            </a:p>
          </p:txBody>
        </p:sp>
        <p:sp>
          <p:nvSpPr>
            <p:cNvPr id="3" name="文字方塊 2">
              <a:extLst>
                <a:ext uri="{FF2B5EF4-FFF2-40B4-BE49-F238E27FC236}">
                  <a16:creationId xmlns:a16="http://schemas.microsoft.com/office/drawing/2014/main" id="{DBBB8D75-5718-4AC4-9D5C-3DE4127C3F4E}"/>
                </a:ext>
              </a:extLst>
            </p:cNvPr>
            <p:cNvSpPr txBox="1"/>
            <p:nvPr/>
          </p:nvSpPr>
          <p:spPr>
            <a:xfrm>
              <a:off x="1538233" y="1340057"/>
              <a:ext cx="396826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3600" dirty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請完成句子。</a:t>
              </a:r>
            </a:p>
          </p:txBody>
        </p:sp>
      </p:grpSp>
      <p:graphicFrame>
        <p:nvGraphicFramePr>
          <p:cNvPr id="4" name="表格 19">
            <a:extLst>
              <a:ext uri="{FF2B5EF4-FFF2-40B4-BE49-F238E27FC236}">
                <a16:creationId xmlns:a16="http://schemas.microsoft.com/office/drawing/2014/main" id="{0B26D694-E220-49A6-BB43-6974A43F25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8524269"/>
              </p:ext>
            </p:extLst>
          </p:nvPr>
        </p:nvGraphicFramePr>
        <p:xfrm>
          <a:off x="387697" y="1810700"/>
          <a:ext cx="11416605" cy="39733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3563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11023042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177656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28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這家餐廳不󠇡但便󠇡宜，選擇也很多，另外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 ，所以每次我都來這裡吃飯。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160994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  <a:endParaRPr lang="zh-TW" altLang="en-US" sz="28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我和󠇡朋友們雖然畢業後很少見面，但每年都一󠇡定會一󠇢起出來吃飯，另外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，因此我們的關係一󠇢直很好。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35900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6A9D891-5099-4DA3-BA69-243B59A27EF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C1A7EA-E7F8-4633-A660-19686B63276D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id="{5966C772-79B9-446E-A6C9-41BBF77338CA}"/>
              </a:ext>
            </a:extLst>
          </p:cNvPr>
          <p:cNvGrpSpPr/>
          <p:nvPr/>
        </p:nvGrpSpPr>
        <p:grpSpPr>
          <a:xfrm>
            <a:off x="496852" y="537588"/>
            <a:ext cx="11198297" cy="5782823"/>
            <a:chOff x="496852" y="698361"/>
            <a:chExt cx="11198297" cy="5499499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AAB223DE-F025-4D51-B244-62DD49ABD21A}"/>
                </a:ext>
              </a:extLst>
            </p:cNvPr>
            <p:cNvSpPr/>
            <p:nvPr/>
          </p:nvSpPr>
          <p:spPr>
            <a:xfrm rot="16200000">
              <a:off x="3699308" y="-1797981"/>
              <a:ext cx="4793386" cy="11198296"/>
            </a:xfrm>
            <a:prstGeom prst="rect">
              <a:avLst/>
            </a:prstGeom>
            <a:solidFill>
              <a:srgbClr val="CCE1F4"/>
            </a:solidFill>
            <a:ln>
              <a:solidFill>
                <a:srgbClr val="79C2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endParaRPr>
            </a:p>
          </p:txBody>
        </p:sp>
        <p:sp>
          <p:nvSpPr>
            <p:cNvPr id="6" name="平行四邊形 5">
              <a:extLst>
                <a:ext uri="{FF2B5EF4-FFF2-40B4-BE49-F238E27FC236}">
                  <a16:creationId xmlns:a16="http://schemas.microsoft.com/office/drawing/2014/main" id="{82FE7F8B-C5A4-4B81-A900-BF2E8481035B}"/>
                </a:ext>
              </a:extLst>
            </p:cNvPr>
            <p:cNvSpPr/>
            <p:nvPr/>
          </p:nvSpPr>
          <p:spPr>
            <a:xfrm rot="10800000" flipH="1" flipV="1">
              <a:off x="496852" y="698361"/>
              <a:ext cx="1794172" cy="706113"/>
            </a:xfrm>
            <a:prstGeom prst="parallelogram">
              <a:avLst/>
            </a:prstGeom>
            <a:solidFill>
              <a:srgbClr val="3FA1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三</a:t>
              </a:r>
            </a:p>
          </p:txBody>
        </p:sp>
      </p:grpSp>
      <p:grpSp>
        <p:nvGrpSpPr>
          <p:cNvPr id="18" name="群組 17">
            <a:extLst>
              <a:ext uri="{FF2B5EF4-FFF2-40B4-BE49-F238E27FC236}">
                <a16:creationId xmlns:a16="http://schemas.microsoft.com/office/drawing/2014/main" id="{ABA250D3-7EFE-4D6D-9CAF-B200156EF6BE}"/>
              </a:ext>
            </a:extLst>
          </p:cNvPr>
          <p:cNvGrpSpPr/>
          <p:nvPr/>
        </p:nvGrpSpPr>
        <p:grpSpPr>
          <a:xfrm>
            <a:off x="671563" y="1619046"/>
            <a:ext cx="10723269" cy="1422057"/>
            <a:chOff x="671563" y="1478369"/>
            <a:chExt cx="10723269" cy="1422057"/>
          </a:xfrm>
        </p:grpSpPr>
        <p:grpSp>
          <p:nvGrpSpPr>
            <p:cNvPr id="16" name="群組 15">
              <a:extLst>
                <a:ext uri="{FF2B5EF4-FFF2-40B4-BE49-F238E27FC236}">
                  <a16:creationId xmlns:a16="http://schemas.microsoft.com/office/drawing/2014/main" id="{A0D00E57-1154-4B2A-860E-76B462A6CABE}"/>
                </a:ext>
              </a:extLst>
            </p:cNvPr>
            <p:cNvGrpSpPr/>
            <p:nvPr/>
          </p:nvGrpSpPr>
          <p:grpSpPr>
            <a:xfrm>
              <a:off x="671563" y="1478369"/>
              <a:ext cx="10723269" cy="802603"/>
              <a:chOff x="671563" y="1699433"/>
              <a:chExt cx="10723269" cy="802603"/>
            </a:xfrm>
          </p:grpSpPr>
          <p:grpSp>
            <p:nvGrpSpPr>
              <p:cNvPr id="12" name="群組 11">
                <a:extLst>
                  <a:ext uri="{FF2B5EF4-FFF2-40B4-BE49-F238E27FC236}">
                    <a16:creationId xmlns:a16="http://schemas.microsoft.com/office/drawing/2014/main" id="{AF677EDB-C621-4487-8181-D8FFD0A38E41}"/>
                  </a:ext>
                </a:extLst>
              </p:cNvPr>
              <p:cNvGrpSpPr/>
              <p:nvPr/>
            </p:nvGrpSpPr>
            <p:grpSpPr>
              <a:xfrm>
                <a:off x="681611" y="1699433"/>
                <a:ext cx="10713221" cy="707886"/>
                <a:chOff x="671563" y="1659241"/>
                <a:chExt cx="10713221" cy="707886"/>
              </a:xfrm>
            </p:grpSpPr>
            <p:sp>
              <p:nvSpPr>
                <p:cNvPr id="8" name="文字方塊 7">
                  <a:extLst>
                    <a:ext uri="{FF2B5EF4-FFF2-40B4-BE49-F238E27FC236}">
                      <a16:creationId xmlns:a16="http://schemas.microsoft.com/office/drawing/2014/main" id="{A12ACBF3-3588-4FCD-91A0-B66562FF218A}"/>
                    </a:ext>
                  </a:extLst>
                </p:cNvPr>
                <p:cNvSpPr txBox="1"/>
                <p:nvPr/>
              </p:nvSpPr>
              <p:spPr>
                <a:xfrm>
                  <a:off x="671563" y="1659241"/>
                  <a:ext cx="5890011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4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除了</a:t>
                  </a:r>
                  <a:r>
                    <a:rPr kumimoji="0" lang="en-US" altLang="zh-TW" sz="4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標楷體" panose="03000509000000000000" pitchFamily="65" charset="-120"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……</a:t>
                  </a:r>
                  <a:r>
                    <a:rPr kumimoji="0" lang="zh-TW" altLang="en-US" sz="4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之外</a:t>
                  </a:r>
                  <a:r>
                    <a:rPr lang="en-US" altLang="zh-TW" sz="4000" dirty="0">
                      <a:solidFill>
                        <a:prstClr val="black"/>
                      </a:solidFill>
                      <a:latin typeface="標楷體" panose="03000509000000000000" pitchFamily="65" charset="-120"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……</a:t>
                  </a:r>
                  <a:endParaRPr lang="zh-TW" altLang="en-US" sz="4000" dirty="0">
                    <a:solidFill>
                      <a:prstClr val="black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" name="文字方塊 8">
                  <a:extLst>
                    <a:ext uri="{FF2B5EF4-FFF2-40B4-BE49-F238E27FC236}">
                      <a16:creationId xmlns:a16="http://schemas.microsoft.com/office/drawing/2014/main" id="{70FE2BD3-455B-4516-AC46-6E210183C8DB}"/>
                    </a:ext>
                  </a:extLst>
                </p:cNvPr>
                <p:cNvSpPr txBox="1"/>
                <p:nvPr/>
              </p:nvSpPr>
              <p:spPr>
                <a:xfrm>
                  <a:off x="6270712" y="1702929"/>
                  <a:ext cx="5114072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TW" sz="3600" b="0" i="1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besides...; in addition to...</a:t>
                  </a:r>
                  <a:endParaRPr kumimoji="0" lang="zh-TW" altLang="en-US" sz="36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11" name="直線接點 10">
                <a:extLst>
                  <a:ext uri="{FF2B5EF4-FFF2-40B4-BE49-F238E27FC236}">
                    <a16:creationId xmlns:a16="http://schemas.microsoft.com/office/drawing/2014/main" id="{10189A54-9435-4990-8A62-B4CFC936E852}"/>
                  </a:ext>
                </a:extLst>
              </p:cNvPr>
              <p:cNvCxnSpPr/>
              <p:nvPr/>
            </p:nvCxnSpPr>
            <p:spPr>
              <a:xfrm>
                <a:off x="671563" y="2502036"/>
                <a:ext cx="10723268" cy="0"/>
              </a:xfrm>
              <a:prstGeom prst="line">
                <a:avLst/>
              </a:prstGeom>
              <a:ln>
                <a:solidFill>
                  <a:srgbClr val="79C2D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矩形: 圓角 13">
              <a:extLst>
                <a:ext uri="{FF2B5EF4-FFF2-40B4-BE49-F238E27FC236}">
                  <a16:creationId xmlns:a16="http://schemas.microsoft.com/office/drawing/2014/main" id="{C4A1C536-F370-4E5D-BD65-130E66C21424}"/>
                </a:ext>
              </a:extLst>
            </p:cNvPr>
            <p:cNvSpPr/>
            <p:nvPr/>
          </p:nvSpPr>
          <p:spPr>
            <a:xfrm>
              <a:off x="671563" y="249598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79C2D8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例句</a:t>
              </a:r>
            </a:p>
          </p:txBody>
        </p:sp>
      </p:grpSp>
      <p:graphicFrame>
        <p:nvGraphicFramePr>
          <p:cNvPr id="15" name="表格 19">
            <a:extLst>
              <a:ext uri="{FF2B5EF4-FFF2-40B4-BE49-F238E27FC236}">
                <a16:creationId xmlns:a16="http://schemas.microsoft.com/office/drawing/2014/main" id="{70A12575-6E40-4013-A3CB-5A58DB1C35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4463067"/>
              </p:ext>
            </p:extLst>
          </p:nvPr>
        </p:nvGraphicFramePr>
        <p:xfrm>
          <a:off x="671563" y="3041103"/>
          <a:ext cx="10823751" cy="325947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3611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10420140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199312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28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哥哥󠇡對美食有很大的興󠇡趣，除了喜歡研究不同國家的口味之外，還喜歡自己做給家人和󠇡朋友吃。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126635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  <a:endParaRPr lang="zh-TW" altLang="en-US" sz="28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這個󠇡地方除了有電影院之外，還有百貨公司和󠇡夜市，所以假󠇡日時會有很多人過來玩。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31911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>
            <a:extLst>
              <a:ext uri="{FF2B5EF4-FFF2-40B4-BE49-F238E27FC236}">
                <a16:creationId xmlns:a16="http://schemas.microsoft.com/office/drawing/2014/main" id="{CF2C32E4-4E34-4DA4-87EF-BCD04FBEA210}"/>
              </a:ext>
            </a:extLst>
          </p:cNvPr>
          <p:cNvGrpSpPr/>
          <p:nvPr/>
        </p:nvGrpSpPr>
        <p:grpSpPr>
          <a:xfrm>
            <a:off x="671563" y="701885"/>
            <a:ext cx="10009834" cy="646331"/>
            <a:chOff x="671563" y="1340057"/>
            <a:chExt cx="10009834" cy="646331"/>
          </a:xfrm>
        </p:grpSpPr>
        <p:sp>
          <p:nvSpPr>
            <p:cNvPr id="2" name="矩形: 圓角 1">
              <a:extLst>
                <a:ext uri="{FF2B5EF4-FFF2-40B4-BE49-F238E27FC236}">
                  <a16:creationId xmlns:a16="http://schemas.microsoft.com/office/drawing/2014/main" id="{9033BAE3-000E-4AC1-AFBE-00186AEA9029}"/>
                </a:ext>
              </a:extLst>
            </p:cNvPr>
            <p:cNvSpPr/>
            <p:nvPr/>
          </p:nvSpPr>
          <p:spPr>
            <a:xfrm>
              <a:off x="671563" y="146100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79C2D8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練習</a:t>
              </a:r>
            </a:p>
          </p:txBody>
        </p:sp>
        <p:sp>
          <p:nvSpPr>
            <p:cNvPr id="3" name="文字方塊 2">
              <a:extLst>
                <a:ext uri="{FF2B5EF4-FFF2-40B4-BE49-F238E27FC236}">
                  <a16:creationId xmlns:a16="http://schemas.microsoft.com/office/drawing/2014/main" id="{DBBB8D75-5718-4AC4-9D5C-3DE4127C3F4E}"/>
                </a:ext>
              </a:extLst>
            </p:cNvPr>
            <p:cNvSpPr txBox="1"/>
            <p:nvPr/>
          </p:nvSpPr>
          <p:spPr>
            <a:xfrm>
              <a:off x="1538232" y="1340057"/>
              <a:ext cx="914316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請完成句子。</a:t>
              </a:r>
            </a:p>
          </p:txBody>
        </p:sp>
      </p:grpSp>
      <p:graphicFrame>
        <p:nvGraphicFramePr>
          <p:cNvPr id="4" name="表格 19">
            <a:extLst>
              <a:ext uri="{FF2B5EF4-FFF2-40B4-BE49-F238E27FC236}">
                <a16:creationId xmlns:a16="http://schemas.microsoft.com/office/drawing/2014/main" id="{0B26D694-E220-49A6-BB43-6974A43F25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5777414"/>
              </p:ext>
            </p:extLst>
          </p:nvPr>
        </p:nvGraphicFramePr>
        <p:xfrm>
          <a:off x="671562" y="1810700"/>
          <a:ext cx="10753413" cy="455614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6708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10166705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2359366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他們每次旅行前都做好了準備，除了 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之外，還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，因此出去玩時都很放心。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160994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我今年找到了一󠇡個󠇡新工作，除了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之外，還 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，我很喜歡我的新工作。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27602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352</Words>
  <Application>Microsoft Office PowerPoint</Application>
  <PresentationFormat>寬螢幕</PresentationFormat>
  <Paragraphs>50</Paragraphs>
  <Slides>7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7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標楷體</vt:lpstr>
      <vt:lpstr>微軟正黑體</vt:lpstr>
      <vt:lpstr>Office 佈景主題</vt:lpstr>
      <vt:lpstr>臺灣文化教材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臺灣文化教材</dc:title>
  <dc:creator>MTC</dc:creator>
  <cp:lastModifiedBy>MTC</cp:lastModifiedBy>
  <cp:revision>31</cp:revision>
  <dcterms:created xsi:type="dcterms:W3CDTF">2025-02-03T06:47:17Z</dcterms:created>
  <dcterms:modified xsi:type="dcterms:W3CDTF">2025-02-06T06:15:35Z</dcterms:modified>
</cp:coreProperties>
</file>