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軟正黑體" panose="020B0604030504040204" pitchFamily="34" charset="-120"/>
      <p:regular r:id="rId16"/>
      <p:bold r:id="rId17"/>
    </p:embeddedFont>
    <p:embeddedFont>
      <p:font typeface="標楷體" panose="03000509000000000000" pitchFamily="65" charset="-120"/>
      <p:regular r:id="rId1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6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移民臺灣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第二課│移民臺灣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491423"/>
            <a:chOff x="496852" y="698361"/>
            <a:chExt cx="11198297" cy="522237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837870" y="-1936542"/>
              <a:ext cx="4516262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47211"/>
            <a:ext cx="10723268" cy="1393892"/>
            <a:chOff x="671563" y="1506534"/>
            <a:chExt cx="10723268" cy="139389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506534"/>
              <a:ext cx="10723268" cy="774438"/>
              <a:chOff x="671563" y="1727598"/>
              <a:chExt cx="10723268" cy="77443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727598"/>
                <a:ext cx="10713219" cy="646331"/>
                <a:chOff x="671563" y="1687406"/>
                <a:chExt cx="10713219" cy="646331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87406"/>
                  <a:ext cx="69350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36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寧可</a:t>
                  </a:r>
                  <a:r>
                    <a:rPr lang="en-US" altLang="zh-TW" sz="36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r>
                    <a:rPr lang="zh-TW" altLang="en-US" sz="36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也（不󠇡）要</a:t>
                  </a:r>
                  <a:r>
                    <a:rPr lang="en-US" altLang="zh-TW" sz="36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endParaRPr lang="zh-TW" altLang="en-US" sz="36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7536263" y="1748352"/>
                  <a:ext cx="384851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2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would rather…than…</a:t>
                  </a:r>
                  <a:endParaRPr lang="zh-TW" altLang="en-US" sz="32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161029"/>
              </p:ext>
            </p:extLst>
          </p:nvPr>
        </p:nvGraphicFramePr>
        <p:xfrm>
          <a:off x="681611" y="3041103"/>
          <a:ext cx="10528440" cy="26261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76200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我寧可熬夜讀書，也要把明天的考試準備好。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6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他寧可花錢坐計程車，也不󠇡要遲到。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155334"/>
              </p:ext>
            </p:extLst>
          </p:nvPr>
        </p:nvGraphicFramePr>
        <p:xfrm>
          <a:off x="671563" y="1810700"/>
          <a:ext cx="10528440" cy="3786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176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這位母親寧可做三份工作，也要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他寧可不跟朋友去玩，也不󠇡要</a:t>
                      </a:r>
                      <a:b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</a:b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90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6" cy="5601954"/>
            <a:chOff x="496852" y="698361"/>
            <a:chExt cx="11198296" cy="532749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85311" y="-1883984"/>
              <a:ext cx="4621378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41378"/>
                <a:ext cx="10713220" cy="830997"/>
                <a:chOff x="671563" y="1601186"/>
                <a:chExt cx="10713220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01186"/>
                  <a:ext cx="5890011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再加上</a:t>
                  </a:r>
                  <a:endParaRPr lang="zh-TW" altLang="en-US" sz="4800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7606603" y="1707109"/>
                  <a:ext cx="377818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in addition to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678726"/>
              </p:ext>
            </p:extLst>
          </p:nvPr>
        </p:nvGraphicFramePr>
        <p:xfrm>
          <a:off x="681611" y="3041103"/>
          <a:ext cx="10528440" cy="2940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他最近常常加班，再加上天氣變化大，所以感冒了。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我這個󠇡暑假󠇡在語言中心上中文課，再加上常和󠇡臺灣朋友聊天，中文進步很多。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461245"/>
              </p:ext>
            </p:extLst>
          </p:nvPr>
        </p:nvGraphicFramePr>
        <p:xfrm>
          <a:off x="671563" y="1810700"/>
          <a:ext cx="10528440" cy="46946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42970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臺灣的夜市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，再加上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，受到很多外國遊客歡迎。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226490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他最近開始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，再加上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，身體健康了許多。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782823"/>
            <a:chOff x="496852" y="698361"/>
            <a:chExt cx="11198297" cy="549949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699308" y="-1797981"/>
              <a:ext cx="4793386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9" cy="1480112"/>
            <a:chOff x="671563" y="1420314"/>
            <a:chExt cx="10723269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9" cy="860658"/>
              <a:chOff x="671563" y="1641378"/>
              <a:chExt cx="10723269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41378"/>
                <a:ext cx="10713221" cy="769441"/>
                <a:chOff x="671563" y="1601186"/>
                <a:chExt cx="10713221" cy="769441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01186"/>
                  <a:ext cx="5890011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4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至今</a:t>
                  </a:r>
                  <a:endParaRPr kumimoji="0" lang="zh-TW" alt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6270712" y="1673825"/>
                  <a:ext cx="511407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to this day; until now</a:t>
                  </a:r>
                  <a:endParaRPr kumimoji="0" lang="zh-TW" altLang="en-US" sz="3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517816"/>
              </p:ext>
            </p:extLst>
          </p:nvPr>
        </p:nvGraphicFramePr>
        <p:xfrm>
          <a:off x="681611" y="3041103"/>
          <a:ext cx="10528440" cy="2940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這兩個󠇡國家三年前發生戰爭，至今仍然尚未停戰。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臺灣的新住民人數逐漸增加，至今已經超過五十萬人。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21069"/>
              </p:ext>
            </p:extLst>
          </p:nvPr>
        </p:nvGraphicFramePr>
        <p:xfrm>
          <a:off x="671562" y="1810700"/>
          <a:ext cx="10753413" cy="36377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708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16670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02777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我的國家最有名的傳統食物是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，至今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政府近年來發展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，至今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249</Words>
  <Application>Microsoft Office PowerPoint</Application>
  <PresentationFormat>寬螢幕</PresentationFormat>
  <Paragraphs>49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Calibri</vt:lpstr>
      <vt:lpstr>Calibri Light</vt:lpstr>
      <vt:lpstr>Times New Roman</vt:lpstr>
      <vt:lpstr>標楷體</vt:lpstr>
      <vt:lpstr>微軟正黑體</vt:lpstr>
      <vt:lpstr>Arial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28</cp:revision>
  <dcterms:created xsi:type="dcterms:W3CDTF">2025-02-03T06:47:17Z</dcterms:created>
  <dcterms:modified xsi:type="dcterms:W3CDTF">2025-02-06T00:49:58Z</dcterms:modified>
</cp:coreProperties>
</file>