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9" r:id="rId5"/>
    <p:sldId id="258" r:id="rId6"/>
    <p:sldId id="261" r:id="rId7"/>
    <p:sldId id="260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臺灣地理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第六課│臺灣地理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169876"/>
            <a:chOff x="496852" y="698361"/>
            <a:chExt cx="11198297" cy="49165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90766" y="-2089439"/>
              <a:ext cx="4210470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54877"/>
            <a:ext cx="10723268" cy="1486226"/>
            <a:chOff x="671563" y="1414200"/>
            <a:chExt cx="10723268" cy="1486226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14200"/>
              <a:ext cx="10723268" cy="866772"/>
              <a:chOff x="671563" y="1635264"/>
              <a:chExt cx="10723268" cy="866772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35264"/>
                <a:ext cx="10713220" cy="830997"/>
                <a:chOff x="671563" y="1595072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595072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由於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37632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because of; due to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711735"/>
              </p:ext>
            </p:extLst>
          </p:nvPr>
        </p:nvGraphicFramePr>
        <p:xfrm>
          <a:off x="681611" y="3041103"/>
          <a:ext cx="10528440" cy="25238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0586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由於經濟因素，他這個󠇡學期暫時休學。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由於環境汙染，愈來愈多原生動植物消失了。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074147"/>
              </p:ext>
            </p:extLst>
          </p:nvPr>
        </p:nvGraphicFramePr>
        <p:xfrm>
          <a:off x="671562" y="1810700"/>
          <a:ext cx="10753413" cy="33463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363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由於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，物價愈來愈昂貴。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由於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，他才工作半年老闆就讓他升職。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461276"/>
            <a:chOff x="496852" y="698361"/>
            <a:chExt cx="11198296" cy="519370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852203" y="-1950876"/>
              <a:ext cx="4487593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41378"/>
                <a:ext cx="10713218" cy="830997"/>
                <a:chOff x="671564" y="1601186"/>
                <a:chExt cx="10713218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01186"/>
                  <a:ext cx="3799954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多 </a:t>
                  </a:r>
                  <a:r>
                    <a:rPr lang="en-US" altLang="zh-TW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Vs 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啊！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4240405" y="1693518"/>
                  <a:ext cx="714437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How (Vs)!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598870"/>
              </p:ext>
            </p:extLst>
          </p:nvPr>
        </p:nvGraphicFramePr>
        <p:xfrm>
          <a:off x="671563" y="3041103"/>
          <a:ext cx="10823751" cy="2870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336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6941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002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這位音樂󠇡家從小練鋼琴，彈󠇡得󠇡多好聽啊！。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臺灣的夜市食物種類多，各種生活用品都買得到，還可以玩遊戲多有意思󠇢啊！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328031"/>
              </p:ext>
            </p:extLst>
          </p:nvPr>
        </p:nvGraphicFramePr>
        <p:xfrm>
          <a:off x="387697" y="1810700"/>
          <a:ext cx="11416605" cy="3577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42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73917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674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臺灣的水果又香甜又多汁，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多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啊！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坐計程車多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！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我們還是坐公車</a:t>
                      </a:r>
                      <a:r>
                        <a:rPr lang="zh-TW" altLang="en-US" sz="320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吧！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662244"/>
            <a:chOff x="496852" y="698361"/>
            <a:chExt cx="11198297" cy="53848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56643" y="-1855316"/>
              <a:ext cx="4678715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99433"/>
                <a:ext cx="10713220" cy="707886"/>
                <a:chOff x="671564" y="165924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59241"/>
                  <a:ext cx="522963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原來 </a:t>
                  </a:r>
                  <a:r>
                    <a:rPr kumimoji="0" lang="en-US" altLang="zh-TW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A</a:t>
                  </a: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，如今 </a:t>
                  </a:r>
                  <a:r>
                    <a:rPr kumimoji="0" lang="en-US" altLang="zh-TW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B 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What was once A is now B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64173"/>
              </p:ext>
            </p:extLst>
          </p:nvPr>
        </p:nvGraphicFramePr>
        <p:xfrm>
          <a:off x="671563" y="3041103"/>
          <a:ext cx="10823751" cy="2944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49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349802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710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原來這裡是一󠇡大片海，後來經過河流沖積，如今已成為沙岸。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原來不同的族群們和平共處，如今因為󠇡爭奪資源，往日的和平不󠇡再。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103805"/>
              </p:ext>
            </p:extLst>
          </p:nvPr>
        </p:nvGraphicFramePr>
        <p:xfrm>
          <a:off x="671563" y="1810700"/>
          <a:ext cx="10528440" cy="43935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97625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原來這裡有一󠇢條美麗的山林步道，不󠇡過經過了這次大地震，如今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原來村子󠇡裡的人雖然不󠇡太富有，日子󠇡也過得󠇡平靜愉快，如今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，卻覺得󠇡沒有以往快樂了。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270</Words>
  <Application>Microsoft Office PowerPoint</Application>
  <PresentationFormat>寬螢幕</PresentationFormat>
  <Paragraphs>52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34</cp:revision>
  <dcterms:created xsi:type="dcterms:W3CDTF">2025-02-03T06:47:17Z</dcterms:created>
  <dcterms:modified xsi:type="dcterms:W3CDTF">2025-02-06T06:30:13Z</dcterms:modified>
</cp:coreProperties>
</file>