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民主臺灣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第三課│民主臺灣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02436"/>
            <a:chOff x="496852" y="698361"/>
            <a:chExt cx="11198297" cy="542305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37532" y="-1836205"/>
              <a:ext cx="471693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47211"/>
            <a:ext cx="10723268" cy="1393892"/>
            <a:chOff x="671563" y="1506534"/>
            <a:chExt cx="10723268" cy="139389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506534"/>
              <a:ext cx="10723268" cy="774438"/>
              <a:chOff x="671563" y="1727598"/>
              <a:chExt cx="10723268" cy="77443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727598"/>
                <a:ext cx="10713220" cy="646331"/>
                <a:chOff x="671563" y="1687406"/>
                <a:chExt cx="10713220" cy="64633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87406"/>
                  <a:ext cx="69350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36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並不</a:t>
                  </a:r>
                  <a:endParaRPr lang="zh-TW" altLang="en-US" sz="36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87406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not at all; by no means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835248"/>
              </p:ext>
            </p:extLst>
          </p:nvPr>
        </p:nvGraphicFramePr>
        <p:xfrm>
          <a:off x="681611" y="3041103"/>
          <a:ext cx="10528440" cy="3086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6213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這次出差󠇡的地點雖然遠，但我並不覺得󠇡累，因為󠇡沿途的風景非常迷人。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他看起來對每個󠇡人都很熱情，但實際上他並不喜歡和󠇡人說話。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請排出正確的句子。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13380"/>
              </p:ext>
            </p:extLst>
          </p:nvPr>
        </p:nvGraphicFramePr>
        <p:xfrm>
          <a:off x="387697" y="1810700"/>
          <a:ext cx="11416605" cy="4350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56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1023042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765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並不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心裡󠇡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滿意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看起來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很高興󠇡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這個󠇡結果</a:t>
                      </a:r>
                      <a:endParaRPr lang="en-US" altLang="zh-TW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，但其實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聽起來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這個󠇡問題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那麼困難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想的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並不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我們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複雜 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像</a:t>
                      </a:r>
                      <a:endParaRPr lang="en-US" altLang="zh-TW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雖然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______________________________________________________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</a:t>
                      </a:r>
                      <a:endParaRPr lang="en-US" altLang="zh-TW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但解決起來</a:t>
                      </a: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</a:t>
                      </a: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601954"/>
            <a:chOff x="496852" y="698361"/>
            <a:chExt cx="11198296" cy="532749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85311" y="-1883984"/>
              <a:ext cx="462137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19" cy="830997"/>
                <a:chOff x="671563" y="1601186"/>
                <a:chExt cx="10713219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TW" sz="48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之內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576835" y="1693518"/>
                  <a:ext cx="580794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within (a period of time)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678726"/>
              </p:ext>
            </p:extLst>
          </p:nvPr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他最近常常加班，再加上天氣變化大，所以感冒了。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我這個󠇡暑假󠇡在語言中心上中文課，再加上常和󠇡臺灣朋友聊天，中文進步很多。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746931"/>
              </p:ext>
            </p:extLst>
          </p:nvPr>
        </p:nvGraphicFramePr>
        <p:xfrm>
          <a:off x="671563" y="1810700"/>
          <a:ext cx="10528440" cy="4694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42970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臺灣的夜市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，再加上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，受到很多外國遊客歡迎。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226490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他最近開始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，再加上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，身體健康了許多。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82823"/>
            <a:chOff x="496852" y="698361"/>
            <a:chExt cx="11198297" cy="549949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99308" y="-1797981"/>
              <a:ext cx="4793386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9" cy="1480112"/>
            <a:chOff x="671563" y="1420314"/>
            <a:chExt cx="10723269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9" cy="860658"/>
              <a:chOff x="671563" y="1641378"/>
              <a:chExt cx="10723269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21" cy="769441"/>
                <a:chOff x="671563" y="1601186"/>
                <a:chExt cx="10713221" cy="76944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至今</a:t>
                  </a:r>
                  <a:endParaRPr kumimoji="0" lang="zh-TW" alt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this day; until now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517816"/>
              </p:ext>
            </p:extLst>
          </p:nvPr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這兩個󠇡國家三年前發生戰爭，至今仍然尚未停戰。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臺灣的新住民人數逐漸增加，至今已經超過五十萬人。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21069"/>
              </p:ext>
            </p:extLst>
          </p:nvPr>
        </p:nvGraphicFramePr>
        <p:xfrm>
          <a:off x="671562" y="1810700"/>
          <a:ext cx="10753413" cy="3637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02777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我的國家最有名的傳統食物是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，至今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政府近年來發展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，至今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285</Words>
  <Application>Microsoft Office PowerPoint</Application>
  <PresentationFormat>寬螢幕</PresentationFormat>
  <Paragraphs>52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標楷體</vt:lpstr>
      <vt:lpstr>微軟正黑體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29</cp:revision>
  <dcterms:created xsi:type="dcterms:W3CDTF">2025-02-03T06:47:17Z</dcterms:created>
  <dcterms:modified xsi:type="dcterms:W3CDTF">2025-02-06T06:14:56Z</dcterms:modified>
</cp:coreProperties>
</file>