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9" r:id="rId5"/>
    <p:sldId id="258" r:id="rId6"/>
    <p:sldId id="261" r:id="rId7"/>
    <p:sldId id="260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9946433" y="1137978"/>
            <a:ext cx="2245567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臺灣原住民族祭典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第七課│臺灣原住民族祭典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169876"/>
            <a:chOff x="496852" y="698361"/>
            <a:chExt cx="11198297" cy="49165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90766" y="-2089439"/>
              <a:ext cx="4210470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54877"/>
            <a:ext cx="10723268" cy="1486226"/>
            <a:chOff x="671563" y="1414200"/>
            <a:chExt cx="10723268" cy="1486226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14200"/>
              <a:ext cx="10723268" cy="866772"/>
              <a:chOff x="671563" y="1635264"/>
              <a:chExt cx="10723268" cy="866772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35264"/>
                <a:ext cx="10713220" cy="830997"/>
                <a:chOff x="671563" y="1595072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595072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給</a:t>
                  </a:r>
                  <a:r>
                    <a:rPr lang="en-US" altLang="zh-TW" sz="48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帶來</a:t>
                  </a:r>
                  <a:r>
                    <a:rPr lang="en-US" altLang="zh-TW" sz="48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37632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bring upon… to (sb./</a:t>
                  </a:r>
                  <a:r>
                    <a:rPr lang="en-US" altLang="zh-TW" sz="3600" i="1" dirty="0" err="1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sth</a:t>
                  </a:r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.)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686889"/>
              </p:ext>
            </p:extLst>
          </p:nvPr>
        </p:nvGraphicFramePr>
        <p:xfrm>
          <a:off x="681611" y="3041103"/>
          <a:ext cx="10528440" cy="25238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0586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鄰居家的狗給我們帶來了很多麻煩。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網路的發展給我們的生活帶來許多便利。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請用「給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帶來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」改寫句子。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841512"/>
              </p:ext>
            </p:extLst>
          </p:nvPr>
        </p:nvGraphicFramePr>
        <p:xfrm>
          <a:off x="671562" y="1810700"/>
          <a:ext cx="10753413" cy="3934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363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學習中文讓他覺得󠇡壓力很大。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這次的颱風讓很多商店的生意都受到嚴重的影響。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059344"/>
            <a:chOff x="496852" y="698361"/>
            <a:chExt cx="11198296" cy="48114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4043323" y="-2141996"/>
              <a:ext cx="4105353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344431"/>
            <a:ext cx="10723268" cy="1696672"/>
            <a:chOff x="671563" y="1203754"/>
            <a:chExt cx="10723268" cy="169667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203754"/>
              <a:ext cx="10723268" cy="1077218"/>
              <a:chOff x="671563" y="1424818"/>
              <a:chExt cx="10723268" cy="107721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424818"/>
                <a:ext cx="10713218" cy="1077218"/>
                <a:chOff x="671564" y="1384626"/>
                <a:chExt cx="10713218" cy="1077218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01186"/>
                  <a:ext cx="3799954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趁（著）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395965" y="1384626"/>
                  <a:ext cx="5988817" cy="1077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2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take advantage of; </a:t>
                  </a:r>
                  <a:br>
                    <a:rPr lang="en-US" altLang="zh-TW" sz="32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</a:br>
                  <a:r>
                    <a:rPr lang="en-US" altLang="zh-TW" sz="32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make the most of an opportunity</a:t>
                  </a:r>
                  <a:endParaRPr lang="zh-TW" altLang="en-US" sz="32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623315"/>
              </p:ext>
            </p:extLst>
          </p:nvPr>
        </p:nvGraphicFramePr>
        <p:xfrm>
          <a:off x="671563" y="3041103"/>
          <a:ext cx="10823751" cy="2435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336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6941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012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你可以趁百貨公司週年慶的時候買到打折的商品。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340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她趁父母回家以前，把功課寫完了。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7357070" cy="646331"/>
            <a:chOff x="671563" y="1340057"/>
            <a:chExt cx="7357070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649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請用「趁（著）」完成對話。</a:t>
              </a:r>
            </a:p>
          </p:txBody>
        </p:sp>
      </p:grpSp>
      <p:graphicFrame>
        <p:nvGraphicFramePr>
          <p:cNvPr id="6" name="表格 19">
            <a:extLst>
              <a:ext uri="{FF2B5EF4-FFF2-40B4-BE49-F238E27FC236}">
                <a16:creationId xmlns:a16="http://schemas.microsoft.com/office/drawing/2014/main" id="{F1249AC0-9E0E-481E-AE0B-075161E11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64540"/>
              </p:ext>
            </p:extLst>
          </p:nvPr>
        </p:nvGraphicFramePr>
        <p:xfrm>
          <a:off x="387697" y="1810700"/>
          <a:ext cx="11416605" cy="3748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1546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  <a:gridCol w="10407581">
                  <a:extLst>
                    <a:ext uri="{9D8B030D-6E8A-4147-A177-3AD203B41FA5}">
                      <a16:colId xmlns:a16="http://schemas.microsoft.com/office/drawing/2014/main" val="1552730422"/>
                    </a:ext>
                  </a:extLst>
                </a:gridCol>
              </a:tblGrid>
              <a:tr h="88828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你打算什麼時候󠇡出國玩？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5002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091244"/>
                  </a:ext>
                </a:extLst>
              </a:tr>
              <a:tr h="804974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你是什麼時候󠇡把碗洗好的？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  <a:tr h="8049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865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662244"/>
            <a:chOff x="496852" y="698361"/>
            <a:chExt cx="11198297" cy="53848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56643" y="-1855316"/>
              <a:ext cx="4678715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99433"/>
                <a:ext cx="10713220" cy="707886"/>
                <a:chOff x="671564" y="165924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59241"/>
                  <a:ext cx="522963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甚至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even; so far as to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1839"/>
              </p:ext>
            </p:extLst>
          </p:nvPr>
        </p:nvGraphicFramePr>
        <p:xfrm>
          <a:off x="868884" y="3041103"/>
          <a:ext cx="10455608" cy="2944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49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81659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710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他生氣的時候不󠇡但會大吵大鬧，甚至會打人。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他寫字的能力不󠇡太好，甚至連自己的名字󠇡都會寫錯。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74420"/>
              </p:ext>
            </p:extLst>
          </p:nvPr>
        </p:nvGraphicFramePr>
        <p:xfrm>
          <a:off x="671563" y="1810700"/>
          <a:ext cx="10528440" cy="38967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976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她的男朋友對她非常好，不󠇡但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，甚至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他除了在學校不聽老師的話，甚至連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277</Words>
  <Application>Microsoft Office PowerPoint</Application>
  <PresentationFormat>寬螢幕</PresentationFormat>
  <Paragraphs>61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36</cp:revision>
  <dcterms:created xsi:type="dcterms:W3CDTF">2025-02-03T06:47:17Z</dcterms:created>
  <dcterms:modified xsi:type="dcterms:W3CDTF">2025-02-06T06:39:09Z</dcterms:modified>
</cp:coreProperties>
</file>