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微軟正黑體" panose="020B0604030504040204" pitchFamily="34" charset="-120"/>
      <p:regular r:id="rId16"/>
      <p:bold r:id="rId17"/>
    </p:embeddedFont>
    <p:embeddedFont>
      <p:font typeface="標楷體" panose="03000509000000000000" pitchFamily="65" charset="-120"/>
      <p:regular r:id="rId1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2D8"/>
    <a:srgbClr val="CCE1F4"/>
    <a:srgbClr val="3FA1B4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6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語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63469" y="1137978"/>
            <a:ext cx="122853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507894" y="396995"/>
            <a:ext cx="26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海洋臺灣</a:t>
            </a:r>
          </a:p>
        </p:txBody>
      </p:sp>
    </p:spTree>
    <p:extLst>
      <p:ext uri="{BB962C8B-B14F-4D97-AF65-F5344CB8AC3E}">
        <p14:creationId xmlns:p14="http://schemas.microsoft.com/office/powerpoint/2010/main" val="179441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第一課│海洋臺灣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語法簡報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491423"/>
            <a:chOff x="496852" y="698361"/>
            <a:chExt cx="11198297" cy="522237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837870" y="-1936542"/>
              <a:ext cx="4516262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8" cy="1480112"/>
            <a:chOff x="671563" y="1420314"/>
            <a:chExt cx="10723268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8" cy="860658"/>
              <a:chOff x="671563" y="1641378"/>
              <a:chExt cx="10723268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41378"/>
                <a:ext cx="10713220" cy="830997"/>
                <a:chOff x="671563" y="1601186"/>
                <a:chExt cx="10713220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01186"/>
                  <a:ext cx="5890011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TW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A </a:t>
                  </a:r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像 </a:t>
                  </a:r>
                  <a:r>
                    <a:rPr lang="en-US" altLang="zh-TW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B </a:t>
                  </a:r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一󠇡樣 </a:t>
                  </a:r>
                  <a:r>
                    <a:rPr lang="en-US" altLang="zh-TW" sz="4800" dirty="0"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endParaRPr lang="zh-TW" altLang="en-US" sz="48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7576456" y="1713435"/>
                  <a:ext cx="380832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A is as … as B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193176"/>
              </p:ext>
            </p:extLst>
          </p:nvPr>
        </p:nvGraphicFramePr>
        <p:xfrm>
          <a:off x="681611" y="3041103"/>
          <a:ext cx="10528440" cy="25691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09881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這張椅子󠇡據說一󠇢百年前就已經存在。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據說這個󠇡地方本來是農地，是經過商業發展才變成現在滿地高樓的樣子󠇡。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88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318603"/>
              </p:ext>
            </p:extLst>
          </p:nvPr>
        </p:nvGraphicFramePr>
        <p:xfrm>
          <a:off x="671563" y="1810700"/>
          <a:ext cx="10528440" cy="37862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176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這家餐廳的設計像高級飯店一󠇡樣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這幅畫像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</a:t>
                      </a:r>
                      <a:b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</a:b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一󠇡樣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590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200020"/>
            <a:chOff x="496852" y="698361"/>
            <a:chExt cx="11198297" cy="494525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976432" y="-2075105"/>
              <a:ext cx="4239137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8" cy="1480112"/>
            <a:chOff x="671563" y="1420314"/>
            <a:chExt cx="10723268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8" cy="860658"/>
              <a:chOff x="671563" y="1641378"/>
              <a:chExt cx="10723268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41378"/>
                <a:ext cx="10713220" cy="830997"/>
                <a:chOff x="671563" y="1601186"/>
                <a:chExt cx="10713220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01186"/>
                  <a:ext cx="5890011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據說</a:t>
                  </a:r>
                  <a:endParaRPr lang="zh-TW" altLang="en-US" sz="4800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4873451" y="1679625"/>
                  <a:ext cx="651133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apparently; it is said that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/>
        </p:nvGraphicFramePr>
        <p:xfrm>
          <a:off x="681611" y="3041103"/>
          <a:ext cx="10528440" cy="2940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出社會以後，我們不󠇡再像以前一󠇡樣經常見面。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她的聲音像她媽媽󠇡的一󠇡樣好聽。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696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4834932" cy="646331"/>
            <a:chOff x="671563" y="1340057"/>
            <a:chExt cx="48349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39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518599"/>
              </p:ext>
            </p:extLst>
          </p:nvPr>
        </p:nvGraphicFramePr>
        <p:xfrm>
          <a:off x="671563" y="1810700"/>
          <a:ext cx="10528440" cy="37862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17628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據說今年冬天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，所以我們應該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據說這間廟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，所以大家都會來這邊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586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782823"/>
            <a:chOff x="496852" y="698361"/>
            <a:chExt cx="11198297" cy="549949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699308" y="-1797981"/>
              <a:ext cx="4793386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三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838826" cy="1480112"/>
            <a:chOff x="671563" y="1420314"/>
            <a:chExt cx="10838826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838826" cy="860658"/>
              <a:chOff x="671563" y="1641378"/>
              <a:chExt cx="10838826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41378"/>
                <a:ext cx="10828778" cy="769441"/>
                <a:chOff x="671563" y="1601186"/>
                <a:chExt cx="10828778" cy="769441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601186"/>
                  <a:ext cx="5890011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4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對</a:t>
                  </a:r>
                  <a:r>
                    <a:rPr kumimoji="0" lang="en-US" altLang="zh-TW" sz="4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……</a:t>
                  </a:r>
                  <a:r>
                    <a:rPr kumimoji="0" lang="zh-TW" altLang="en-US" sz="4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來說</a:t>
                  </a:r>
                  <a:r>
                    <a:rPr kumimoji="0" lang="en-US" altLang="zh-TW" sz="4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……</a:t>
                  </a:r>
                  <a:endParaRPr kumimoji="0" lang="zh-TW" alt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6229978" y="1692187"/>
                  <a:ext cx="5270363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32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from (sb./</a:t>
                  </a:r>
                  <a:r>
                    <a:rPr kumimoji="0" lang="en-US" altLang="zh-TW" sz="3200" b="0" i="1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sth</a:t>
                  </a:r>
                  <a:r>
                    <a:rPr kumimoji="0" lang="en-US" altLang="zh-TW" sz="32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.) point of view, …</a:t>
                  </a:r>
                  <a:endParaRPr kumimoji="0" lang="zh-TW" alt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569527"/>
              </p:ext>
            </p:extLst>
          </p:nvPr>
        </p:nvGraphicFramePr>
        <p:xfrm>
          <a:off x="681611" y="3041103"/>
          <a:ext cx="10528440" cy="2940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對臺灣人來說，春節是全家人聚在一󠇢起的日子󠇡。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4703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對學生來說，專心上課和󠇡認真完成作業就是他們的責任。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19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10009834" cy="646331"/>
            <a:chOff x="671563" y="1340057"/>
            <a:chExt cx="1000983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9143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請用「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對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……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來說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……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」回答問題。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417392"/>
              </p:ext>
            </p:extLst>
          </p:nvPr>
        </p:nvGraphicFramePr>
        <p:xfrm>
          <a:off x="671562" y="1810700"/>
          <a:ext cx="10753413" cy="37862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708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166705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17628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你在臺灣最特別的經驗是什麼？</a:t>
                      </a: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_________________________________________________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你覺得󠇡學中文最困難的地方是什麼？</a:t>
                      </a: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760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259</Words>
  <Application>Microsoft Office PowerPoint</Application>
  <PresentationFormat>寬螢幕</PresentationFormat>
  <Paragraphs>51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微軟正黑體</vt:lpstr>
      <vt:lpstr>Arial</vt:lpstr>
      <vt:lpstr>Calibri</vt:lpstr>
      <vt:lpstr>Calibri Light</vt:lpstr>
      <vt:lpstr>Times New Roman</vt:lpstr>
      <vt:lpstr>標楷體</vt:lpstr>
      <vt:lpstr>Office 佈景主題</vt:lpstr>
      <vt:lpstr>臺灣文化教材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28</cp:revision>
  <dcterms:created xsi:type="dcterms:W3CDTF">2025-02-03T06:47:17Z</dcterms:created>
  <dcterms:modified xsi:type="dcterms:W3CDTF">2025-02-06T00:49:18Z</dcterms:modified>
</cp:coreProperties>
</file>