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9" r:id="rId5"/>
    <p:sldId id="258" r:id="rId6"/>
    <p:sldId id="261" r:id="rId7"/>
    <p:sldId id="260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54139" y="1137978"/>
            <a:ext cx="123786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傳奇臺灣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第九課│傳奇臺灣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7"/>
            <a:ext cx="11198297" cy="5551713"/>
            <a:chOff x="496852" y="698361"/>
            <a:chExt cx="11198297" cy="49165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90766" y="-2089439"/>
              <a:ext cx="4210470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54877"/>
            <a:ext cx="10723268" cy="1486226"/>
            <a:chOff x="671563" y="1414200"/>
            <a:chExt cx="10723268" cy="1486226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14200"/>
              <a:ext cx="10723268" cy="866772"/>
              <a:chOff x="671563" y="1635264"/>
              <a:chExt cx="10723268" cy="866772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35264"/>
                <a:ext cx="10713220" cy="830997"/>
                <a:chOff x="671563" y="1595072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595072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居然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37632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surprisingly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733473"/>
              </p:ext>
            </p:extLst>
          </p:nvPr>
        </p:nvGraphicFramePr>
        <p:xfrm>
          <a:off x="681611" y="3041103"/>
          <a:ext cx="10528440" cy="2930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0586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氣象報告說今天會下雨，結果居然是個󠇡大晴天，我們可以順利出遊了！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她居然在短短一󠇡個󠇡月內就學會了這麼困難的舞蹈動作，真的太厲害了。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請把「居然」放入句子中適當的位置。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04363"/>
              </p:ext>
            </p:extLst>
          </p:nvPr>
        </p:nvGraphicFramePr>
        <p:xfrm>
          <a:off x="671562" y="1810700"/>
          <a:ext cx="10894091" cy="3808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38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99708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363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這麼難的數學題，小明在五分鐘內就解出來了。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我今天才發現，老師就住在我家附近。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1" y="537588"/>
            <a:ext cx="11198296" cy="5612002"/>
            <a:chOff x="496851" y="698361"/>
            <a:chExt cx="11198296" cy="533704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80531" y="-1879206"/>
              <a:ext cx="4630935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41378"/>
                <a:ext cx="10713218" cy="830997"/>
                <a:chOff x="671564" y="1601186"/>
                <a:chExt cx="10713218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01186"/>
                  <a:ext cx="3799954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卻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395965" y="1675549"/>
                  <a:ext cx="59888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however; yet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627998"/>
              </p:ext>
            </p:extLst>
          </p:nvPr>
        </p:nvGraphicFramePr>
        <p:xfrm>
          <a:off x="671563" y="3041103"/>
          <a:ext cx="10823751" cy="28892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336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6941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012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外面雨下得󠇡很大，可是天氣卻還是十分地󠇡悶熱！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340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我已經喜歡美美十年了，可是我卻從來沒有告訴她。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9718432" cy="646331"/>
            <a:chOff x="671563" y="1340057"/>
            <a:chExt cx="97184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88517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請把「卻」放入句子中適當的位置。</a:t>
              </a:r>
            </a:p>
          </p:txBody>
        </p:sp>
      </p:grpSp>
      <p:graphicFrame>
        <p:nvGraphicFramePr>
          <p:cNvPr id="7" name="表格 19">
            <a:extLst>
              <a:ext uri="{FF2B5EF4-FFF2-40B4-BE49-F238E27FC236}">
                <a16:creationId xmlns:a16="http://schemas.microsoft.com/office/drawing/2014/main" id="{7D1977B0-BCFC-4FD9-8AA9-E616346A1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69622"/>
              </p:ext>
            </p:extLst>
          </p:nvPr>
        </p:nvGraphicFramePr>
        <p:xfrm>
          <a:off x="671562" y="1810700"/>
          <a:ext cx="10894091" cy="4396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38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99708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363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她已經告訴過他這件事，他還是不相󠇡信。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暑假󠇡的時候，大家都回國了，可是我得󠇢留在這裡打工。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4808134"/>
            <a:chOff x="496852" y="698361"/>
            <a:chExt cx="11198297" cy="457256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4162775" y="-2261448"/>
              <a:ext cx="3866451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99433"/>
                <a:ext cx="10713220" cy="707886"/>
                <a:chOff x="671564" y="165924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59241"/>
                  <a:ext cx="522963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再也（不 </a:t>
                  </a:r>
                  <a:r>
                    <a:rPr kumimoji="0" lang="en-US" altLang="zh-TW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/ </a:t>
                  </a: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沒）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never V again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844964"/>
              </p:ext>
            </p:extLst>
          </p:nvPr>
        </p:nvGraphicFramePr>
        <p:xfrm>
          <a:off x="683438" y="3197620"/>
          <a:ext cx="10892263" cy="2244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49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418314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9782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1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1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1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這家餐廳的服務太差，我再也不󠇡會去了。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1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1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1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自從那次發生車禍後，他再也沒開過車。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9236112" cy="646331"/>
            <a:chOff x="671563" y="1340057"/>
            <a:chExt cx="923611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83694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請用「再也（不 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/ 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沒）」完成句子。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197079"/>
              </p:ext>
            </p:extLst>
          </p:nvPr>
        </p:nvGraphicFramePr>
        <p:xfrm>
          <a:off x="671563" y="1641605"/>
          <a:ext cx="10528440" cy="4664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468171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小美發現開夜車不僅影響她的健康，還讓她的精神變得󠇡很差，因此她決定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由於工作忙碌，自從大學畢業以來，他們沒能成功舉辦過一󠇡次同學會，很多同學甚至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328</Words>
  <Application>Microsoft Office PowerPoint</Application>
  <PresentationFormat>寬螢幕</PresentationFormat>
  <Paragraphs>58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38</cp:revision>
  <dcterms:created xsi:type="dcterms:W3CDTF">2025-02-03T06:47:17Z</dcterms:created>
  <dcterms:modified xsi:type="dcterms:W3CDTF">2025-02-06T07:28:53Z</dcterms:modified>
</cp:coreProperties>
</file>